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18"/>
  </p:notesMasterIdLst>
  <p:sldIdLst>
    <p:sldId id="292" r:id="rId5"/>
    <p:sldId id="1305" r:id="rId6"/>
    <p:sldId id="352" r:id="rId7"/>
    <p:sldId id="1300" r:id="rId8"/>
    <p:sldId id="1284" r:id="rId9"/>
    <p:sldId id="1285" r:id="rId10"/>
    <p:sldId id="1286" r:id="rId11"/>
    <p:sldId id="1287" r:id="rId12"/>
    <p:sldId id="1292" r:id="rId13"/>
    <p:sldId id="1294" r:id="rId14"/>
    <p:sldId id="1297" r:id="rId15"/>
    <p:sldId id="1288" r:id="rId16"/>
    <p:sldId id="1249" r:id="rId17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  <p:sld r:id="rId11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264"/>
    <a:srgbClr val="841910"/>
    <a:srgbClr val="DFDDFB"/>
    <a:srgbClr val="213164"/>
    <a:srgbClr val="213163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10EFA8-133E-C6F0-4BF0-CA553FAF2DD6}" v="4" dt="2024-04-01T08:18:52.423"/>
    <p1510:client id="{EC8EA0C5-BD5F-4302-91C7-5AB04215853C}" v="5" dt="2024-04-01T08:17:11.322"/>
    <p1510:client id="{F9605AE3-8B2D-ECAA-E135-55D4A33FAE2F}" v="15" dt="2024-04-01T06:55:39.4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27" autoAdjust="0"/>
    <p:restoredTop sz="89408" autoAdjust="0"/>
  </p:normalViewPr>
  <p:slideViewPr>
    <p:cSldViewPr snapToGrid="0">
      <p:cViewPr varScale="1">
        <p:scale>
          <a:sx n="88" d="100"/>
          <a:sy n="88" d="100"/>
        </p:scale>
        <p:origin x="1104" y="78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20" Type="http://customschemas.google.com/relationships/presentationmetadata" Target="metadata"/><Relationship Id="rId22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US"/>
        </a:p>
      </dgm:t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812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532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4673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555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xmlns="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8" r:id="rId3"/>
    <p:sldLayoutId id="2147483669" r:id="rId4"/>
    <p:sldLayoutId id="2147483670" r:id="rId5"/>
    <p:sldLayoutId id="2147483656" r:id="rId6"/>
    <p:sldLayoutId id="2147483657" r:id="rId7"/>
    <p:sldLayoutId id="2147483659" r:id="rId8"/>
    <p:sldLayoutId id="2147483674" r:id="rId9"/>
    <p:sldLayoutId id="2147483687" r:id="rId10"/>
    <p:sldLayoutId id="21474837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:a16="http://schemas.microsoft.com/office/drawing/2014/main" xmlns="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13F58464-A114-244B-EF0C-6FE8EEDA9F75}"/>
              </a:ext>
            </a:extLst>
          </p:cNvPr>
          <p:cNvSpPr/>
          <p:nvPr/>
        </p:nvSpPr>
        <p:spPr>
          <a:xfrm>
            <a:off x="988684" y="1023080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3" name="Google Shape;70;p13">
            <a:extLst>
              <a:ext uri="{FF2B5EF4-FFF2-40B4-BE49-F238E27FC236}">
                <a16:creationId xmlns:a16="http://schemas.microsoft.com/office/drawing/2014/main" xmlns="" id="{8C1DD971-C5B3-56AD-1BE7-5C0CC8C3C639}"/>
              </a:ext>
            </a:extLst>
          </p:cNvPr>
          <p:cNvSpPr txBox="1"/>
          <p:nvPr/>
        </p:nvSpPr>
        <p:spPr>
          <a:xfrm>
            <a:off x="1003625" y="3653419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3DEA4E5-E1F9-7C2B-5D82-B9EBDB357F79}"/>
              </a:ext>
            </a:extLst>
          </p:cNvPr>
          <p:cNvSpPr txBox="1"/>
          <p:nvPr/>
        </p:nvSpPr>
        <p:spPr>
          <a:xfrm>
            <a:off x="1095095" y="3956068"/>
            <a:ext cx="2095554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Name </a:t>
            </a:r>
            <a:r>
              <a:rPr lang="en-US" sz="1100" b="0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: HARIPRIYA S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ID </a:t>
            </a:r>
            <a:r>
              <a:rPr lang="en-US" sz="1100" b="0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:623521104021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65441A6D-4B56-CED3-7C3C-EF8BA7462425}"/>
              </a:ext>
            </a:extLst>
          </p:cNvPr>
          <p:cNvCxnSpPr>
            <a:cxnSpLocks/>
          </p:cNvCxnSpPr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>
            <a:extLst>
              <a:ext uri="{FF2B5EF4-FFF2-40B4-BE49-F238E27FC236}">
                <a16:creationId xmlns:a16="http://schemas.microsoft.com/office/drawing/2014/main" xmlns="" id="{CCC1DF48-ED01-057A-9A4F-593C2283B3BB}"/>
              </a:ext>
            </a:extLst>
          </p:cNvPr>
          <p:cNvSpPr txBox="1"/>
          <p:nvPr/>
        </p:nvSpPr>
        <p:spPr>
          <a:xfrm>
            <a:off x="5596477" y="362729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College Name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C20BD188-F1AC-8947-CAF9-F4BF1056D5B6}"/>
              </a:ext>
            </a:extLst>
          </p:cNvPr>
          <p:cNvSpPr txBox="1"/>
          <p:nvPr/>
        </p:nvSpPr>
        <p:spPr>
          <a:xfrm>
            <a:off x="5693356" y="3956068"/>
            <a:ext cx="20955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dirty="0" smtClean="0">
                <a:solidFill>
                  <a:schemeClr val="tx1"/>
                </a:solidFill>
              </a:rPr>
              <a:t>AVS College of Technology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:a16="http://schemas.microsoft.com/office/drawing/2014/main" xmlns="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xmlns="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4B10D8-E098-FF8E-C5FA-FA849200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35000"/>
            <a:ext cx="7886430" cy="632649"/>
          </a:xfrm>
        </p:spPr>
        <p:txBody>
          <a:bodyPr/>
          <a:lstStyle/>
          <a:p>
            <a:pPr algn="ctr"/>
            <a:r>
              <a:rPr lang="en-US" b="1" dirty="0"/>
              <a:t>Service-Page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361" y="1360714"/>
            <a:ext cx="2416629" cy="21880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486" y="1360714"/>
            <a:ext cx="2340429" cy="21880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47" y="1360715"/>
            <a:ext cx="2329993" cy="21880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8569" y="3831771"/>
            <a:ext cx="1918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Registration Page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98992" y="3831771"/>
            <a:ext cx="1345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Login Page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088962" y="3833259"/>
            <a:ext cx="1426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Find Bus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815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0F6256-ED4F-D5CB-996C-FBD384D16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053" y="719666"/>
            <a:ext cx="8421857" cy="547983"/>
          </a:xfrm>
        </p:spPr>
        <p:txBody>
          <a:bodyPr/>
          <a:lstStyle/>
          <a:p>
            <a:r>
              <a:rPr lang="en-IN" sz="1600" b="1">
                <a:solidFill>
                  <a:srgbClr val="213163"/>
                </a:solidFill>
                <a:latin typeface="+mj-lt"/>
              </a:rPr>
              <a:t>Future </a:t>
            </a:r>
            <a:r>
              <a:rPr lang="en-US" sz="1600" b="1">
                <a:solidFill>
                  <a:srgbClr val="213163"/>
                </a:solidFill>
                <a:latin typeface="+mj-lt"/>
              </a:rPr>
              <a:t>Enhancements</a:t>
            </a:r>
            <a:r>
              <a:rPr lang="en-US" sz="1600" b="1">
                <a:solidFill>
                  <a:srgbClr val="374151"/>
                </a:solidFill>
                <a:latin typeface="+mj-lt"/>
                <a:cs typeface="Times New Roman" panose="02020603050405020304" pitchFamily="18" charset="0"/>
              </a:rPr>
              <a:t>: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/>
            </a:r>
            <a:br>
              <a:rPr lang="en-US" b="0" i="0">
                <a:solidFill>
                  <a:srgbClr val="374151"/>
                </a:solidFill>
                <a:effectLst/>
                <a:latin typeface="Söhne"/>
              </a:rPr>
            </a:b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731196" y="1344997"/>
            <a:ext cx="588195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/>
              <a:t>Integration with third-party APIs for real-time bus tracking and route information</a:t>
            </a:r>
            <a:r>
              <a:rPr lang="en-US" sz="1800" dirty="0" smtClean="0"/>
              <a:t>.</a:t>
            </a:r>
          </a:p>
          <a:p>
            <a:endParaRPr lang="en-US" sz="1800" dirty="0" smtClean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800" dirty="0" smtClean="0"/>
              <a:t>Mobile </a:t>
            </a:r>
            <a:r>
              <a:rPr lang="en-US" sz="1800" dirty="0"/>
              <a:t>app development for a more convenient booking experience. </a:t>
            </a:r>
            <a:endParaRPr lang="en-US" sz="1800" dirty="0" smtClean="0"/>
          </a:p>
          <a:p>
            <a:r>
              <a:rPr lang="en-US" sz="1800" dirty="0" smtClean="0"/>
              <a:t>  </a:t>
            </a: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 smtClean="0"/>
              <a:t>Implementing </a:t>
            </a:r>
            <a:r>
              <a:rPr lang="en-US" sz="1800" dirty="0"/>
              <a:t>seat selection based on bus layout visualization. </a:t>
            </a:r>
            <a:endParaRPr lang="en-US" sz="1800" dirty="0" smtClean="0"/>
          </a:p>
          <a:p>
            <a:r>
              <a:rPr lang="en-US" sz="1800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 smtClean="0"/>
              <a:t>Enhancing </a:t>
            </a:r>
            <a:r>
              <a:rPr lang="en-US" sz="1800" dirty="0"/>
              <a:t>user experience with personalized recommendations and offers.</a:t>
            </a:r>
          </a:p>
        </p:txBody>
      </p:sp>
    </p:spTree>
    <p:extLst>
      <p:ext uri="{BB962C8B-B14F-4D97-AF65-F5344CB8AC3E}">
        <p14:creationId xmlns:p14="http://schemas.microsoft.com/office/powerpoint/2010/main" val="1323128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Conclusion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7BAAD3EB-5AF8-2850-D7B6-2D787F8D5CA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xmlns="" id="{81E9EAEF-4D2C-D890-53FC-DD6FC1B36C83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3" name="Rectangle 2"/>
          <p:cNvSpPr/>
          <p:nvPr/>
        </p:nvSpPr>
        <p:spPr>
          <a:xfrm>
            <a:off x="1532632" y="1364218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/>
              <a:t>Summarize the project goals and the benefits it brings to users and bus operators.  </a:t>
            </a:r>
            <a:endParaRPr lang="en-US" sz="1800" dirty="0" smtClean="0"/>
          </a:p>
          <a:p>
            <a:r>
              <a:rPr lang="en-US" sz="1800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 smtClean="0"/>
              <a:t>Highlight </a:t>
            </a:r>
            <a:r>
              <a:rPr lang="en-US" sz="1800" dirty="0"/>
              <a:t>the significance of online bus reservation systems in today's digital age</a:t>
            </a:r>
            <a:r>
              <a:rPr lang="en-US" sz="18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18878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:a16="http://schemas.microsoft.com/office/drawing/2014/main" xmlns="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8DB24E31-75E2-D2BE-DEE1-91ADB5001A8F}"/>
              </a:ext>
            </a:extLst>
          </p:cNvPr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xmlns="" id="{5EA4B0C5-E33A-D592-C106-2AB96DBFDD04}"/>
              </a:ext>
            </a:extLst>
          </p:cNvPr>
          <p:cNvSpPr txBox="1"/>
          <p:nvPr/>
        </p:nvSpPr>
        <p:spPr>
          <a:xfrm>
            <a:off x="1571630" y="3183633"/>
            <a:ext cx="5839143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>
                <a:latin typeface="+mj-lt"/>
              </a:rPr>
              <a:t>Building Bus Reservation System using Python and Django</a:t>
            </a:r>
            <a:endParaRPr lang="en-US" sz="1600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xmlns="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xmlns="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Abstract</a:t>
            </a:r>
            <a:endParaRPr lang="en-IN" sz="1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0E138CBA-7C0B-348B-874D-0DBE98733F33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xmlns="" id="{A6F8FB9D-26BD-FFD4-0D44-2DE325084D08}"/>
              </a:ext>
            </a:extLst>
          </p:cNvPr>
          <p:cNvSpPr txBox="1">
            <a:spLocks/>
          </p:cNvSpPr>
          <p:nvPr/>
        </p:nvSpPr>
        <p:spPr>
          <a:xfrm>
            <a:off x="127765" y="4713722"/>
            <a:ext cx="5859377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 dirty="0" smtClean="0">
                <a:solidFill>
                  <a:schemeClr val="tx1"/>
                </a:solidFill>
              </a:rPr>
              <a:t>Source </a:t>
            </a:r>
            <a:r>
              <a:rPr lang="en-IN" sz="1000" dirty="0">
                <a:solidFill>
                  <a:schemeClr val="tx1"/>
                </a:solidFill>
              </a:rPr>
              <a:t>: https://projectworlds.in/bus-reservation-system-project-python-django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45820" y="1448366"/>
            <a:ext cx="68888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Bus Reservation System using Python and Django provides a user-friendly platform for booking bus tickets, managing reservations, and accessing route information. Key features include user management, bus and route management, booking with real-time updates, payment integration, ticket management, notifications, and reporting. Leveraging Python and Django ensures rapid development, scalability, and reliability, promising to revolutionize the bus booking experience.</a:t>
            </a:r>
          </a:p>
        </p:txBody>
      </p: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Problem Statement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138979D7-DAF1-B9D0-4B15-5F44295BF71F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xmlns="" id="{771E5D94-0B0E-9E10-390E-F025663AAA0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4" name="Rectangle 3"/>
          <p:cNvSpPr/>
          <p:nvPr/>
        </p:nvSpPr>
        <p:spPr>
          <a:xfrm>
            <a:off x="1245741" y="1162903"/>
            <a:ext cx="6652517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Background</a:t>
            </a:r>
            <a:r>
              <a:rPr lang="en-US" dirty="0" smtClean="0"/>
              <a:t> : Current </a:t>
            </a:r>
            <a:r>
              <a:rPr lang="en-US" dirty="0"/>
              <a:t>bus booking systems often lack efficiency and convenience, leading to user dissatisfaction and operational challenges. There is a pressing need for a user-friendly and efficient Bus Reservation </a:t>
            </a:r>
            <a:r>
              <a:rPr lang="en-US" dirty="0" smtClean="0"/>
              <a:t>System.</a:t>
            </a:r>
          </a:p>
          <a:p>
            <a:endParaRPr lang="en-US" b="1" dirty="0" smtClean="0"/>
          </a:p>
          <a:p>
            <a:r>
              <a:rPr lang="en-US" b="1" dirty="0" smtClean="0"/>
              <a:t>Problem Description </a:t>
            </a:r>
            <a:r>
              <a:rPr lang="en-US" dirty="0" smtClean="0"/>
              <a:t>: Develop </a:t>
            </a:r>
            <a:r>
              <a:rPr lang="en-US" dirty="0"/>
              <a:t>a Bus Reservation System using Python and Django to address the following challenges</a:t>
            </a:r>
            <a:r>
              <a:rPr lang="en-US" dirty="0" smtClean="0"/>
              <a:t>:</a:t>
            </a:r>
          </a:p>
          <a:p>
            <a:r>
              <a:rPr lang="en-US" dirty="0" smtClean="0"/>
              <a:t>Cumbersome </a:t>
            </a:r>
            <a:r>
              <a:rPr lang="en-US" dirty="0"/>
              <a:t>booking processes</a:t>
            </a:r>
            <a:r>
              <a:rPr lang="en-US" dirty="0" smtClean="0"/>
              <a:t>. Inefficient </a:t>
            </a:r>
            <a:r>
              <a:rPr lang="en-US" dirty="0"/>
              <a:t>management of buses, routes, and schedules</a:t>
            </a:r>
            <a:r>
              <a:rPr lang="en-US" dirty="0" smtClean="0"/>
              <a:t>. Security </a:t>
            </a:r>
            <a:r>
              <a:rPr lang="en-US" dirty="0"/>
              <a:t>vulnerabilities in transactions and data handling</a:t>
            </a:r>
            <a:r>
              <a:rPr lang="en-US" dirty="0" smtClean="0"/>
              <a:t>. Limited </a:t>
            </a:r>
            <a:r>
              <a:rPr lang="en-US" dirty="0"/>
              <a:t>reporting capabilities for data-driven decision-making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b="1" dirty="0" smtClean="0"/>
              <a:t>Objectives </a:t>
            </a:r>
            <a:r>
              <a:rPr lang="en-US" dirty="0" smtClean="0"/>
              <a:t>: Simplify </a:t>
            </a:r>
            <a:r>
              <a:rPr lang="en-US" dirty="0"/>
              <a:t>bus booking processes with an </a:t>
            </a:r>
            <a:r>
              <a:rPr lang="en-US" dirty="0" smtClean="0"/>
              <a:t>intuitive. Enable efficient </a:t>
            </a:r>
            <a:r>
              <a:rPr lang="en-US" dirty="0"/>
              <a:t>management of buses and schedules for administrators</a:t>
            </a:r>
            <a:r>
              <a:rPr lang="en-US" dirty="0" smtClean="0"/>
              <a:t>. Ensure </a:t>
            </a:r>
            <a:r>
              <a:rPr lang="en-US" dirty="0"/>
              <a:t>secure transactions and data handling</a:t>
            </a:r>
            <a:r>
              <a:rPr lang="en-US" dirty="0" smtClean="0"/>
              <a:t>. Provide </a:t>
            </a:r>
            <a:r>
              <a:rPr lang="en-US" dirty="0"/>
              <a:t>comprehensive reporting for informed decision-making.</a:t>
            </a:r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Project Overview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FCF58A7F-2C96-B07D-0B21-410816696D2B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xmlns="" id="{0139171D-3AD9-6A2C-2865-384C0BE5CD2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4" name="Rectangle 3"/>
          <p:cNvSpPr/>
          <p:nvPr/>
        </p:nvSpPr>
        <p:spPr>
          <a:xfrm>
            <a:off x="492236" y="1178158"/>
            <a:ext cx="7791387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Building </a:t>
            </a:r>
            <a:r>
              <a:rPr lang="en-US" b="1" dirty="0"/>
              <a:t>a web-based bus reservation system using Python and Django </a:t>
            </a:r>
            <a:r>
              <a:rPr lang="en-US" b="1" dirty="0" smtClean="0"/>
              <a:t>framework. Explain </a:t>
            </a:r>
            <a:r>
              <a:rPr lang="en-US" b="1" dirty="0"/>
              <a:t>the purpose of the system: To facilitate users in booking bus tickets online, managing reservations, and providing administrative tools for bus </a:t>
            </a:r>
            <a:r>
              <a:rPr lang="en-US" b="1" dirty="0" smtClean="0"/>
              <a:t>operators.</a:t>
            </a:r>
          </a:p>
          <a:p>
            <a:endParaRPr lang="en-US" dirty="0"/>
          </a:p>
          <a:p>
            <a:r>
              <a:rPr lang="en-US" b="1" dirty="0" smtClean="0"/>
              <a:t>Features:</a:t>
            </a:r>
          </a:p>
          <a:p>
            <a:r>
              <a:rPr lang="en-US" b="1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 smtClean="0"/>
              <a:t>User </a:t>
            </a:r>
            <a:r>
              <a:rPr lang="en-US" b="1" dirty="0"/>
              <a:t>Registration and Authentication</a:t>
            </a:r>
            <a:r>
              <a:rPr lang="en-US" dirty="0"/>
              <a:t>: Allow users to register and log in securely.  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 smtClean="0"/>
              <a:t>Bus </a:t>
            </a:r>
            <a:r>
              <a:rPr lang="en-US" b="1" dirty="0"/>
              <a:t>Search and Booking</a:t>
            </a:r>
            <a:r>
              <a:rPr lang="en-US" dirty="0"/>
              <a:t>: Users can search for available buses based on criteria like date, time, origin, and destination, and book tickets for their desired </a:t>
            </a:r>
            <a:r>
              <a:rPr lang="en-US" dirty="0" smtClean="0"/>
              <a:t>routes.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 smtClean="0"/>
              <a:t>Seat </a:t>
            </a:r>
            <a:r>
              <a:rPr lang="en-US" b="1" dirty="0"/>
              <a:t>Selection</a:t>
            </a:r>
            <a:r>
              <a:rPr lang="en-US" dirty="0"/>
              <a:t>: Users can select seats from the available ones on the chosen </a:t>
            </a:r>
            <a:r>
              <a:rPr lang="en-US" dirty="0" smtClean="0"/>
              <a:t>bus.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 smtClean="0"/>
              <a:t>Payment </a:t>
            </a:r>
            <a:r>
              <a:rPr lang="en-US" b="1" dirty="0"/>
              <a:t>Integration</a:t>
            </a:r>
            <a:r>
              <a:rPr lang="en-US" dirty="0"/>
              <a:t>: Integrate payment gateways for secure online </a:t>
            </a:r>
            <a:r>
              <a:rPr lang="en-US" dirty="0" smtClean="0"/>
              <a:t>transactions.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 smtClean="0"/>
              <a:t>Ticket </a:t>
            </a:r>
            <a:r>
              <a:rPr lang="en-US" b="1" dirty="0"/>
              <a:t>Confirmation</a:t>
            </a:r>
            <a:r>
              <a:rPr lang="en-US" dirty="0"/>
              <a:t>: Users receive a confirmation email or message after successful </a:t>
            </a:r>
            <a:r>
              <a:rPr lang="en-US" dirty="0" smtClean="0"/>
              <a:t>booking.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 smtClean="0"/>
              <a:t>Admin </a:t>
            </a:r>
            <a:r>
              <a:rPr lang="en-US" b="1" dirty="0"/>
              <a:t>Panel</a:t>
            </a:r>
            <a:r>
              <a:rPr lang="en-US" dirty="0"/>
              <a:t>: Provide an administrative interface for bus operators to manage bus schedules, seat availability, and view reservations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46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Proposed Solution</a:t>
            </a:r>
            <a:endParaRPr lang="en-IN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46B7C3C-D3E3-FF07-EEDD-95F0B593D118}"/>
              </a:ext>
            </a:extLst>
          </p:cNvPr>
          <p:cNvSpPr txBox="1"/>
          <p:nvPr/>
        </p:nvSpPr>
        <p:spPr>
          <a:xfrm>
            <a:off x="922020" y="1461448"/>
            <a:ext cx="758242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3741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bus reservation system is a mobile or web software solution designed to provide customers with a personalized easy-to-utilize user experience for booking and purchasing tickets online. It stores customers' personal data records, scheduled routes, frequent trips, drop points, and other information.</a:t>
            </a:r>
            <a:endParaRPr lang="en-US" sz="1600" b="0" i="0" dirty="0">
              <a:solidFill>
                <a:srgbClr val="37415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70E84B3E-4CED-7709-C0ED-61714423E40C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xmlns="" id="{D3393E03-7263-ADFB-23AD-8505198A845E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53913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xmlns="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xmlns="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802A8F1A-67E8-0BA1-6B45-F0633689698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xmlns="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Modelling &amp; Results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27916C04-0C07-63EC-B0DB-AEEB706ED276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xmlns="" id="{D2FA24E3-5201-10AD-6410-56F7C8331C21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3" name="Rectangle 2"/>
          <p:cNvSpPr/>
          <p:nvPr/>
        </p:nvSpPr>
        <p:spPr>
          <a:xfrm>
            <a:off x="1599073" y="1305716"/>
            <a:ext cx="591094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User Management: Handle user registration, login, and profile </a:t>
            </a:r>
            <a:r>
              <a:rPr lang="en-US" sz="1600" dirty="0" smtClean="0"/>
              <a:t>management.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/>
              <a:t>Bus </a:t>
            </a:r>
            <a:r>
              <a:rPr lang="en-US" sz="1600" dirty="0"/>
              <a:t>Management: CRUD operations for bus schedules, routes, and seat availability. 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/>
              <a:t>Booking </a:t>
            </a:r>
            <a:r>
              <a:rPr lang="en-US" sz="1600" dirty="0"/>
              <a:t>Management: Process bookings, manage reservations, and handle </a:t>
            </a:r>
            <a:r>
              <a:rPr lang="en-US" sz="1600" dirty="0" smtClean="0"/>
              <a:t>cancellations.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/>
              <a:t>Payment </a:t>
            </a:r>
            <a:r>
              <a:rPr lang="en-US" sz="1600" dirty="0"/>
              <a:t>Gateway Integration: Securely process payments for ticket bookings</a:t>
            </a:r>
            <a:r>
              <a:rPr lang="en-US" sz="16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/>
              <a:t>Reporting</a:t>
            </a:r>
            <a:r>
              <a:rPr lang="en-US" sz="1600" dirty="0"/>
              <a:t>: Generate reports for administrators on sales, bookings, etc.</a:t>
            </a:r>
          </a:p>
        </p:txBody>
      </p:sp>
    </p:spTree>
    <p:extLst>
      <p:ext uri="{BB962C8B-B14F-4D97-AF65-F5344CB8AC3E}">
        <p14:creationId xmlns:p14="http://schemas.microsoft.com/office/powerpoint/2010/main" val="2863725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9B7586-5B6F-C8C7-E175-4BE77E84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93" y="613142"/>
            <a:ext cx="8832300" cy="451933"/>
          </a:xfrm>
        </p:spPr>
        <p:txBody>
          <a:bodyPr/>
          <a:lstStyle/>
          <a:p>
            <a:pPr algn="ctr"/>
            <a:r>
              <a:rPr lang="en-US" dirty="0"/>
              <a:t>Homepage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59" y="1065075"/>
            <a:ext cx="8084024" cy="373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7543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559A34-456E-49A1-8157-9E3D18BFAD36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c0fa2617-96bd-425d-8578-e93563fe37c5"/>
    <ds:schemaRef ds:uri="9162bd5b-4ed9-4da3-b376-05204580ba3f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</TotalTime>
  <Words>620</Words>
  <Application>Microsoft Office PowerPoint</Application>
  <PresentationFormat>On-screen Show (16:9)</PresentationFormat>
  <Paragraphs>70</Paragraphs>
  <Slides>13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  <vt:variant>
        <vt:lpstr>Custom Shows</vt:lpstr>
      </vt:variant>
      <vt:variant>
        <vt:i4>1</vt:i4>
      </vt:variant>
    </vt:vector>
  </HeadingPairs>
  <TitlesOfParts>
    <vt:vector size="22" baseType="lpstr">
      <vt:lpstr>Arial</vt:lpstr>
      <vt:lpstr>Arial MT</vt:lpstr>
      <vt:lpstr>Calibri</vt:lpstr>
      <vt:lpstr>Poppins</vt:lpstr>
      <vt:lpstr>Söhne</vt:lpstr>
      <vt:lpstr>Times New Roman</vt:lpstr>
      <vt:lpstr>Wingdings</vt:lpstr>
      <vt:lpstr>Simple Light</vt:lpstr>
      <vt:lpstr>PowerPoint Presentation</vt:lpstr>
      <vt:lpstr>PowerPoint Presentation</vt:lpstr>
      <vt:lpstr>Abstract</vt:lpstr>
      <vt:lpstr>Problem Statement</vt:lpstr>
      <vt:lpstr>Project Overview</vt:lpstr>
      <vt:lpstr>Proposed Solution</vt:lpstr>
      <vt:lpstr>Technology Used</vt:lpstr>
      <vt:lpstr>Modelling &amp; Results</vt:lpstr>
      <vt:lpstr>Homepage</vt:lpstr>
      <vt:lpstr>Service-Page</vt:lpstr>
      <vt:lpstr>Future Enhancements: </vt:lpstr>
      <vt:lpstr>Conclusion</vt:lpstr>
      <vt:lpstr>Thank You!</vt:lpstr>
      <vt:lpstr>Custom Show 1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HariPriya</cp:lastModifiedBy>
  <cp:revision>15</cp:revision>
  <dcterms:modified xsi:type="dcterms:W3CDTF">2024-04-09T15:53:54Z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